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1" r:id="rId4"/>
    <p:sldId id="263" r:id="rId5"/>
    <p:sldId id="264" r:id="rId6"/>
    <p:sldId id="273" r:id="rId7"/>
    <p:sldId id="265" r:id="rId8"/>
    <p:sldId id="277" r:id="rId9"/>
    <p:sldId id="266" r:id="rId10"/>
    <p:sldId id="275" r:id="rId11"/>
    <p:sldId id="267" r:id="rId12"/>
    <p:sldId id="280" r:id="rId13"/>
    <p:sldId id="268" r:id="rId14"/>
    <p:sldId id="281" r:id="rId15"/>
    <p:sldId id="28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6A930-C3FF-48CF-A264-3475E8EBC9BF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D94F6-9459-48A8-A0F5-471689861E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284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4760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D94F6-9459-48A8-A0F5-471689861EC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149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DC2056-AF17-44FE-AF02-2D4B981AFE5E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986CB1-426D-42F8-9DCC-B4C0D6BFEF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744"/>
            <a:ext cx="9144000" cy="68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168" y="188640"/>
            <a:ext cx="2245773" cy="17281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8821" y="2276872"/>
            <a:ext cx="791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CONSEIL MARITIME ULTRAMARIN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9572" y="3573016"/>
            <a:ext cx="7664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Cluster Maritime Martinique</a:t>
            </a:r>
            <a:endParaRPr lang="fr-F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2995" y="5517232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MARS 2016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3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43938"/>
            <a:ext cx="6243463" cy="79435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REPARATION NAVALE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26876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ATOUTS : 	- la forme de radoub à Fort-de-France (180m de long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23.5m de large)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	- la mise en service d’une grue de 440 T pour la grande plaisance au Marin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277541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CONCURRENCE : TRINIDAD, CURACAO, REPUBLIQUE DOMINICAINE, MIAMI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504" y="4005064"/>
            <a:ext cx="8724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: 	proposer une offre de service globale pour le carénage et la réparation 		des navires (peinture, tôlerie, électricité, électronique, motorisation, 			hydraulique…..)</a:t>
            </a: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29 entreprises ont déjà répondu à un questionnaire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VEN\Desktop\PHOTOS\PRESENTATION 7ème CONTINENT\DSC_0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2228"/>
            <a:ext cx="9144000" cy="57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6347" y="229453"/>
            <a:ext cx="6312771" cy="6233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PROJETS A VENIR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50730" y="3585392"/>
            <a:ext cx="4191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fr-FR" sz="4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1340768"/>
            <a:ext cx="91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L’EFPMA de Trinité assure la formation des marins et la revalidation des brevets sous la tutelle de la Direction de la Mer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2465796"/>
            <a:ext cx="91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 lycée du Raymond NERIS par le biais d’une coopération avec le lycée TABARLY en Bretagne a des ambitions en matière de métiers du nautisme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3590824"/>
            <a:ext cx="912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L’université des Antilles a développé depuis plusieurs années un master 2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438853"/>
            <a:ext cx="912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Il s’agira de mettre en place un groupe de travail afin de promouvoir ce master 2 dans le but de développer l’employabilité  et permettre une embauche locale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2916"/>
            <a:ext cx="9144000" cy="57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615" y="229453"/>
            <a:ext cx="6312771" cy="6233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PROJETS A VENIR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67644" y="371703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BOURSE DU TRAVAIL</a:t>
            </a:r>
            <a:endParaRPr lang="fr-FR" sz="4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6471" y="143938"/>
            <a:ext cx="6312772" cy="794352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BOURSE DU TRAVAIL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169" y="1556792"/>
            <a:ext cx="9127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 : 	mettre en  relation les marins mais aussi toute personne pouvant être 			employée dans le para- maritime avec le monde de l’entreprise.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En sens inverse, le monde pourra disposer d’un vivier et proposer des 		emplois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292494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  <a:endParaRPr lang="fr-F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2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EVEN\Desktop\PHOTOS\PRESENTATION 7ème CONTINENT\DSC_0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98529"/>
            <a:ext cx="4483224" cy="58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VEN\Desktop\PHOTOS\PRESENTATION 7ème CONTINENT\DSC_06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8529"/>
            <a:ext cx="4644008" cy="58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8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HISTORIQUE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39753" y="155679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pilotes maritimes : moteurs de la création des  Clusters Maritimes Outre Mer</a:t>
            </a:r>
          </a:p>
          <a:p>
            <a:pPr lvl="2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5399" y="29249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Guadeloupe, CM Réunion, CM Guyane, CM Martinique, CM Polynésie, CM Nouvelle-Calédonie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99" y="1527521"/>
            <a:ext cx="2024353" cy="9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15399" y="37890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Maritime Français parrain des CMOM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15616" y="4461412"/>
            <a:ext cx="6321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 identique pour montrer l’unité dans la diversité  de nos territoires du monde maritime mais avec des fonctionnements  autonomes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23" y="4581128"/>
            <a:ext cx="1773288" cy="8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250" y="1340768"/>
            <a:ext cx="6312771" cy="456097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47335" y="290787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JUIN 2013</a:t>
            </a:r>
            <a:endParaRPr lang="fr-FR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1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43608" y="16288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Promouvoir et défendre les activités maritimes et marines de la Martinique et toutes activités connexes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3608" y="2564904"/>
            <a:ext cx="234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Trois axes de moyens :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42710" y="3122384"/>
            <a:ext cx="221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communication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42710" y="3514464"/>
            <a:ext cx="198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Lobbying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42710" y="3906544"/>
            <a:ext cx="393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Recherche permanente de synergie   entre les différents secteurs du maritime.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1740" y="402400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47909" y="17728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Pilotage maritime, BRED (ex-Crédit maritime), SOMARA, SOGEA Martinique, SACNAM, SOREIDOM, IMPACT MER, EFPMA Trinité, Carenantilles, Marina du François, ENA, Vedettes TROPICALES, CEGELEC, Cabinet LINISE, EXPEDITION 7eme CONTINENT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6473" y="3284984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ACTIVITES : </a:t>
            </a:r>
          </a:p>
          <a:p>
            <a:pPr algn="just"/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aux Assises de l’économie maritime 2014 et 2015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aux réunions « groupe synergie Outre mer du CMF »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aux journées des CMOM 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Réunion de travail annuelle plus deux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conférences avec la DGOM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Tourisme et croisière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Formation et emplois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Infrastructures maritimes</a:t>
            </a:r>
          </a:p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Membre du SANCTUAIRE AGOA</a:t>
            </a: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6347" y="229453"/>
            <a:ext cx="6312771" cy="6233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GROUPES SYNERGIES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Mes documents\Mes images\CLUSTER MARITIME MARTINIQUAIS\RENCONTRE GUADELOUPE MARTINIQUE DU 11 03 14 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2723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27884" y="4869160"/>
            <a:ext cx="270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U. A.</a:t>
            </a:r>
            <a:endParaRPr lang="fr-FR" sz="4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8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05642"/>
            <a:ext cx="453650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 U  A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7827" y="1556792"/>
            <a:ext cx="89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marché unique antillais : espace de libre échange entre la Martinique et la Guadeloupe se doit d’être plus performant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7827" y="2459602"/>
            <a:ext cx="89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ports de nos deux iles ont un rôle primordial à jouer dans nos développements économiques dans un souci de CO-DEVELOPPEMENT et de CO-OPERATION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827" y="3362412"/>
            <a:ext cx="8947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l’opportunité de l’agrandissement du canal de PANAMA, la vision d’un hub de haute attractivité avec deux pôles doit passer par :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Facilitation des échanges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des coûts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Optimisation de la qualité</a:t>
            </a:r>
          </a:p>
          <a:p>
            <a:pPr algn="just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Compétitivité des entreprises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7827" y="5373216"/>
            <a:ext cx="894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atelier de convergence a été créé entre les CMG et CMM dans lequel travail les professionnels mais aussi les services de l’état (DOUANES)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1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15020"/>
            <a:ext cx="9144000" cy="577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6347" y="229453"/>
            <a:ext cx="6312771" cy="62332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GROUPES SYNERGIES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Mes documents\CLUSTER MARITIME MARTINIQUE\2016\Cluster Maritime Martiniq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347" cy="108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9119" y="2728"/>
            <a:ext cx="14081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27684" y="3447762"/>
            <a:ext cx="568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Réparation Navale</a:t>
            </a:r>
            <a:endParaRPr lang="fr-FR" sz="4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1670</TotalTime>
  <Words>433</Words>
  <Application>Microsoft Office PowerPoint</Application>
  <PresentationFormat>Affichage à l'écran (4:3)</PresentationFormat>
  <Paragraphs>79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Débit</vt:lpstr>
      <vt:lpstr>Diapositive 1</vt:lpstr>
      <vt:lpstr>HISTORIQUE</vt:lpstr>
      <vt:lpstr>HISTORIQUE</vt:lpstr>
      <vt:lpstr>CREATION</vt:lpstr>
      <vt:lpstr>OBJECTIFS</vt:lpstr>
      <vt:lpstr>MEMBRES</vt:lpstr>
      <vt:lpstr>LES GROUPES SYNERGIES</vt:lpstr>
      <vt:lpstr>M  U  A</vt:lpstr>
      <vt:lpstr>LES GROUPES SYNERGIES</vt:lpstr>
      <vt:lpstr>REPARATION NAVALE</vt:lpstr>
      <vt:lpstr>LES PROJETS A VENIR</vt:lpstr>
      <vt:lpstr>FORMATION</vt:lpstr>
      <vt:lpstr>LES PROJETS A VENIR</vt:lpstr>
      <vt:lpstr>BOURSE DU TRAVAIL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SEVEN</dc:creator>
  <cp:lastModifiedBy>E_LISE</cp:lastModifiedBy>
  <cp:revision>64</cp:revision>
  <dcterms:created xsi:type="dcterms:W3CDTF">2016-01-19T12:38:58Z</dcterms:created>
  <dcterms:modified xsi:type="dcterms:W3CDTF">2016-03-08T17:50:41Z</dcterms:modified>
</cp:coreProperties>
</file>